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Titillium Web" charset="1" panose="00000500000000000000"/>
      <p:regular r:id="rId13"/>
    </p:embeddedFont>
    <p:embeddedFont>
      <p:font typeface="Titillium Web Bold" charset="1" panose="00000800000000000000"/>
      <p:regular r:id="rId14"/>
    </p:embeddedFont>
    <p:embeddedFont>
      <p:font typeface="Titillium Web Semi-Bold" charset="1" panose="000007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svg" Type="http://schemas.openxmlformats.org/officeDocument/2006/relationships/image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jpe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2" Target="../media/image24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jpeg" Type="http://schemas.openxmlformats.org/officeDocument/2006/relationships/image"/><Relationship Id="rId11" Target="../media/image38.jpeg" Type="http://schemas.openxmlformats.org/officeDocument/2006/relationships/image"/><Relationship Id="rId12" Target="../media/image39.jpeg" Type="http://schemas.openxmlformats.org/officeDocument/2006/relationships/image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AAC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28543" y="3345139"/>
            <a:ext cx="10915398" cy="7462163"/>
            <a:chOff x="0" y="0"/>
            <a:chExt cx="14553864" cy="9949551"/>
          </a:xfrm>
        </p:grpSpPr>
        <p:sp>
          <p:nvSpPr>
            <p:cNvPr name="Freeform 3" id="3"/>
            <p:cNvSpPr/>
            <p:nvPr/>
          </p:nvSpPr>
          <p:spPr>
            <a:xfrm flipH="false" flipV="false" rot="5400000">
              <a:off x="4397026" y="-177127"/>
              <a:ext cx="7360488" cy="12112288"/>
            </a:xfrm>
            <a:custGeom>
              <a:avLst/>
              <a:gdLst/>
              <a:ahLst/>
              <a:cxnLst/>
              <a:rect r="r" b="b" t="t" l="l"/>
              <a:pathLst>
                <a:path h="12112288" w="7360488">
                  <a:moveTo>
                    <a:pt x="0" y="0"/>
                  </a:moveTo>
                  <a:lnTo>
                    <a:pt x="7360488" y="0"/>
                  </a:lnTo>
                  <a:lnTo>
                    <a:pt x="7360488" y="12112287"/>
                  </a:lnTo>
                  <a:lnTo>
                    <a:pt x="0" y="121122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921" t="0" r="-4921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553864" cy="9949551"/>
            </a:xfrm>
            <a:custGeom>
              <a:avLst/>
              <a:gdLst/>
              <a:ahLst/>
              <a:cxnLst/>
              <a:rect r="r" b="b" t="t" l="l"/>
              <a:pathLst>
                <a:path h="9949551" w="14553864">
                  <a:moveTo>
                    <a:pt x="0" y="0"/>
                  </a:moveTo>
                  <a:lnTo>
                    <a:pt x="14553864" y="0"/>
                  </a:lnTo>
                  <a:lnTo>
                    <a:pt x="14553864" y="9949551"/>
                  </a:lnTo>
                  <a:lnTo>
                    <a:pt x="0" y="9949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-3270764"/>
            <a:ext cx="10915398" cy="7462163"/>
            <a:chOff x="0" y="0"/>
            <a:chExt cx="14553864" cy="99495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2031110" y="597570"/>
              <a:ext cx="12469308" cy="9351981"/>
            </a:xfrm>
            <a:custGeom>
              <a:avLst/>
              <a:gdLst/>
              <a:ahLst/>
              <a:cxnLst/>
              <a:rect r="r" b="b" t="t" l="l"/>
              <a:pathLst>
                <a:path h="9351981" w="12469308">
                  <a:moveTo>
                    <a:pt x="0" y="0"/>
                  </a:moveTo>
                  <a:lnTo>
                    <a:pt x="12469308" y="0"/>
                  </a:lnTo>
                  <a:lnTo>
                    <a:pt x="12469308" y="9351981"/>
                  </a:lnTo>
                  <a:lnTo>
                    <a:pt x="0" y="9351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553864" cy="9949551"/>
            </a:xfrm>
            <a:custGeom>
              <a:avLst/>
              <a:gdLst/>
              <a:ahLst/>
              <a:cxnLst/>
              <a:rect r="r" b="b" t="t" l="l"/>
              <a:pathLst>
                <a:path h="9949551" w="14553864">
                  <a:moveTo>
                    <a:pt x="0" y="0"/>
                  </a:moveTo>
                  <a:lnTo>
                    <a:pt x="14553864" y="0"/>
                  </a:lnTo>
                  <a:lnTo>
                    <a:pt x="14553864" y="9949551"/>
                  </a:lnTo>
                  <a:lnTo>
                    <a:pt x="0" y="9949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4265306" y="1028700"/>
            <a:ext cx="13300183" cy="8729756"/>
            <a:chOff x="0" y="0"/>
            <a:chExt cx="17733577" cy="11639675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144541" y="1502815"/>
              <a:ext cx="17589036" cy="10136860"/>
              <a:chOff x="0" y="0"/>
              <a:chExt cx="2828119" cy="162989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828119" cy="1629893"/>
              </a:xfrm>
              <a:custGeom>
                <a:avLst/>
                <a:gdLst/>
                <a:ahLst/>
                <a:cxnLst/>
                <a:rect r="r" b="b" t="t" l="l"/>
                <a:pathLst>
                  <a:path h="1629893" w="2828119">
                    <a:moveTo>
                      <a:pt x="0" y="0"/>
                    </a:moveTo>
                    <a:lnTo>
                      <a:pt x="2828119" y="0"/>
                    </a:lnTo>
                    <a:lnTo>
                      <a:pt x="2828119" y="1629893"/>
                    </a:lnTo>
                    <a:lnTo>
                      <a:pt x="0" y="1629893"/>
                    </a:lnTo>
                    <a:close/>
                  </a:path>
                </a:pathLst>
              </a:custGeom>
              <a:solidFill>
                <a:srgbClr val="D2C5B1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8575"/>
                <a:ext cx="2828119" cy="1658468"/>
              </a:xfrm>
              <a:prstGeom prst="rect">
                <a:avLst/>
              </a:prstGeom>
            </p:spPr>
            <p:txBody>
              <a:bodyPr anchor="ctr" rtlCol="false" tIns="69762" lIns="69762" bIns="69762" rIns="69762"/>
              <a:lstStyle/>
              <a:p>
                <a:pPr algn="ctr">
                  <a:lnSpc>
                    <a:spcPts val="2579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733577" cy="11639675"/>
            </a:xfrm>
            <a:custGeom>
              <a:avLst/>
              <a:gdLst/>
              <a:ahLst/>
              <a:cxnLst/>
              <a:rect r="r" b="b" t="t" l="l"/>
              <a:pathLst>
                <a:path h="11639675" w="17733577">
                  <a:moveTo>
                    <a:pt x="0" y="0"/>
                  </a:moveTo>
                  <a:lnTo>
                    <a:pt x="17733577" y="0"/>
                  </a:lnTo>
                  <a:lnTo>
                    <a:pt x="17733577" y="11639675"/>
                  </a:lnTo>
                  <a:lnTo>
                    <a:pt x="0" y="11639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474039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816593" cy="183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0" y="4856487"/>
            <a:ext cx="3724511" cy="7701056"/>
          </a:xfrm>
          <a:custGeom>
            <a:avLst/>
            <a:gdLst/>
            <a:ahLst/>
            <a:cxnLst/>
            <a:rect r="r" b="b" t="t" l="l"/>
            <a:pathLst>
              <a:path h="7701056" w="3724511">
                <a:moveTo>
                  <a:pt x="0" y="0"/>
                </a:moveTo>
                <a:lnTo>
                  <a:pt x="3724511" y="0"/>
                </a:lnTo>
                <a:lnTo>
                  <a:pt x="3724511" y="7701057"/>
                </a:lnTo>
                <a:lnTo>
                  <a:pt x="0" y="77010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7428543" y="7076221"/>
            <a:ext cx="6973710" cy="723746"/>
            <a:chOff x="0" y="0"/>
            <a:chExt cx="1836697" cy="19061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836697" cy="190616"/>
            </a:xfrm>
            <a:custGeom>
              <a:avLst/>
              <a:gdLst/>
              <a:ahLst/>
              <a:cxnLst/>
              <a:rect r="r" b="b" t="t" l="l"/>
              <a:pathLst>
                <a:path h="190616" w="1836697">
                  <a:moveTo>
                    <a:pt x="0" y="0"/>
                  </a:moveTo>
                  <a:lnTo>
                    <a:pt x="1836697" y="0"/>
                  </a:lnTo>
                  <a:lnTo>
                    <a:pt x="1836697" y="190616"/>
                  </a:lnTo>
                  <a:lnTo>
                    <a:pt x="0" y="190616"/>
                  </a:lnTo>
                  <a:close/>
                </a:path>
              </a:pathLst>
            </a:custGeom>
            <a:solidFill>
              <a:srgbClr val="474039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1836697" cy="2477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EEE1CC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Built with HTML, CSS, JavaScript, and Angular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067047" y="7438094"/>
            <a:ext cx="601132" cy="1049596"/>
          </a:xfrm>
          <a:custGeom>
            <a:avLst/>
            <a:gdLst/>
            <a:ahLst/>
            <a:cxnLst/>
            <a:rect r="r" b="b" t="t" l="l"/>
            <a:pathLst>
              <a:path h="1049596" w="601132">
                <a:moveTo>
                  <a:pt x="0" y="0"/>
                </a:moveTo>
                <a:lnTo>
                  <a:pt x="601133" y="0"/>
                </a:lnTo>
                <a:lnTo>
                  <a:pt x="601133" y="1049596"/>
                </a:lnTo>
                <a:lnTo>
                  <a:pt x="0" y="10495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6524629" y="3823966"/>
            <a:ext cx="8781539" cy="281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99"/>
              </a:lnSpc>
            </a:pPr>
            <a:r>
              <a:rPr lang="en-US" sz="9999" b="true">
                <a:solidFill>
                  <a:srgbClr val="312A24"/>
                </a:solidFill>
                <a:latin typeface="Titillium Web Bold"/>
                <a:ea typeface="Titillium Web Bold"/>
                <a:cs typeface="Titillium Web Bold"/>
                <a:sym typeface="Titillium Web Bold"/>
              </a:rPr>
              <a:t>E-Commerce Website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928368" y="1727439"/>
            <a:ext cx="5974060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312A24"/>
                </a:solidFill>
                <a:latin typeface="Titillium Web"/>
                <a:ea typeface="Titillium Web"/>
                <a:cs typeface="Titillium Web"/>
                <a:sym typeface="Titillium Web"/>
              </a:rPr>
              <a:t>E-COMMERCE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AAC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01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554" t="0" r="-1353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526F90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183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001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4478079"/>
            <a:ext cx="8001000" cy="5808921"/>
          </a:xfrm>
          <a:custGeom>
            <a:avLst/>
            <a:gdLst/>
            <a:ahLst/>
            <a:cxnLst/>
            <a:rect r="r" b="b" t="t" l="l"/>
            <a:pathLst>
              <a:path h="5808921" w="8001000">
                <a:moveTo>
                  <a:pt x="0" y="0"/>
                </a:moveTo>
                <a:lnTo>
                  <a:pt x="8001000" y="0"/>
                </a:lnTo>
                <a:lnTo>
                  <a:pt x="8001000" y="5808921"/>
                </a:lnTo>
                <a:lnTo>
                  <a:pt x="0" y="58089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43344" r="0" b="-6326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3973484"/>
            <a:ext cx="8001000" cy="6313516"/>
          </a:xfrm>
          <a:custGeom>
            <a:avLst/>
            <a:gdLst/>
            <a:ahLst/>
            <a:cxnLst/>
            <a:rect r="r" b="b" t="t" l="l"/>
            <a:pathLst>
              <a:path h="6313516" w="8001000">
                <a:moveTo>
                  <a:pt x="0" y="0"/>
                </a:moveTo>
                <a:lnTo>
                  <a:pt x="8001000" y="0"/>
                </a:lnTo>
                <a:lnTo>
                  <a:pt x="8001000" y="6313516"/>
                </a:lnTo>
                <a:lnTo>
                  <a:pt x="0" y="63135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640306" y="5835489"/>
            <a:ext cx="5847449" cy="1547051"/>
            <a:chOff x="0" y="0"/>
            <a:chExt cx="4411399" cy="116711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411399" cy="1167117"/>
            </a:xfrm>
            <a:custGeom>
              <a:avLst/>
              <a:gdLst/>
              <a:ahLst/>
              <a:cxnLst/>
              <a:rect r="r" b="b" t="t" l="l"/>
              <a:pathLst>
                <a:path h="1167117" w="4411399">
                  <a:moveTo>
                    <a:pt x="39719" y="0"/>
                  </a:moveTo>
                  <a:lnTo>
                    <a:pt x="4371680" y="0"/>
                  </a:lnTo>
                  <a:cubicBezTo>
                    <a:pt x="4393616" y="0"/>
                    <a:pt x="4411399" y="17783"/>
                    <a:pt x="4411399" y="39719"/>
                  </a:cubicBezTo>
                  <a:lnTo>
                    <a:pt x="4411399" y="1127398"/>
                  </a:lnTo>
                  <a:cubicBezTo>
                    <a:pt x="4411399" y="1137932"/>
                    <a:pt x="4407215" y="1148035"/>
                    <a:pt x="4399766" y="1155484"/>
                  </a:cubicBezTo>
                  <a:cubicBezTo>
                    <a:pt x="4392317" y="1162933"/>
                    <a:pt x="4382214" y="1167117"/>
                    <a:pt x="4371680" y="1167117"/>
                  </a:cubicBezTo>
                  <a:lnTo>
                    <a:pt x="39719" y="1167117"/>
                  </a:lnTo>
                  <a:cubicBezTo>
                    <a:pt x="29185" y="1167117"/>
                    <a:pt x="19082" y="1162933"/>
                    <a:pt x="11634" y="1155484"/>
                  </a:cubicBezTo>
                  <a:cubicBezTo>
                    <a:pt x="4185" y="1148035"/>
                    <a:pt x="0" y="1137932"/>
                    <a:pt x="0" y="1127398"/>
                  </a:cubicBezTo>
                  <a:lnTo>
                    <a:pt x="0" y="39719"/>
                  </a:lnTo>
                  <a:cubicBezTo>
                    <a:pt x="0" y="29185"/>
                    <a:pt x="4185" y="19082"/>
                    <a:pt x="11634" y="11634"/>
                  </a:cubicBezTo>
                  <a:cubicBezTo>
                    <a:pt x="19082" y="4185"/>
                    <a:pt x="29185" y="0"/>
                    <a:pt x="39719" y="0"/>
                  </a:cubicBezTo>
                  <a:close/>
                </a:path>
              </a:pathLst>
            </a:custGeom>
            <a:solidFill>
              <a:srgbClr val="9AACBB"/>
            </a:solidFill>
            <a:ln w="19050" cap="rnd">
              <a:solidFill>
                <a:srgbClr val="0D0D0D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411399" cy="120521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2100"/>
                </a:lnSpc>
              </a:pPr>
              <a:r>
                <a:rPr lang="en-US" sz="1500" b="true">
                  <a:solidFill>
                    <a:srgbClr val="312A24"/>
                  </a:solidFill>
                  <a:latin typeface="Titillium Web Semi-Bold"/>
                  <a:ea typeface="Titillium Web Semi-Bold"/>
                  <a:cs typeface="Titillium Web Semi-Bold"/>
                  <a:sym typeface="Titillium Web Semi-Bold"/>
                </a:rPr>
                <a:t>Tip:</a:t>
              </a:r>
              <a:r>
                <a:rPr lang="en-US" sz="1500">
                  <a:solidFill>
                    <a:srgbClr val="312A24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 Use links to go to a different page inside your presentation. </a:t>
              </a:r>
            </a:p>
            <a:p>
              <a:pPr algn="l">
                <a:lnSpc>
                  <a:spcPts val="2100"/>
                </a:lnSpc>
              </a:pPr>
            </a:p>
            <a:p>
              <a:pPr algn="l">
                <a:lnSpc>
                  <a:spcPts val="2100"/>
                </a:lnSpc>
              </a:pPr>
              <a:r>
                <a:rPr lang="en-US" sz="1500" b="true">
                  <a:solidFill>
                    <a:srgbClr val="312A24"/>
                  </a:solidFill>
                  <a:latin typeface="Titillium Web Semi-Bold"/>
                  <a:ea typeface="Titillium Web Semi-Bold"/>
                  <a:cs typeface="Titillium Web Semi-Bold"/>
                  <a:sym typeface="Titillium Web Semi-Bold"/>
                </a:rPr>
                <a:t>How: </a:t>
              </a:r>
              <a:r>
                <a:rPr lang="en-US" sz="1500">
                  <a:solidFill>
                    <a:srgbClr val="312A24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Highlight text, click on the link symbol on the toolbar, and select the page in your presentation  you want to connect.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5522229" y="1805167"/>
            <a:ext cx="810688" cy="1046158"/>
          </a:xfrm>
          <a:custGeom>
            <a:avLst/>
            <a:gdLst/>
            <a:ahLst/>
            <a:cxnLst/>
            <a:rect r="r" b="b" t="t" l="l"/>
            <a:pathLst>
              <a:path h="1046158" w="810688">
                <a:moveTo>
                  <a:pt x="0" y="0"/>
                </a:moveTo>
                <a:lnTo>
                  <a:pt x="810689" y="0"/>
                </a:lnTo>
                <a:lnTo>
                  <a:pt x="810689" y="1046158"/>
                </a:lnTo>
                <a:lnTo>
                  <a:pt x="0" y="10461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38876" y="1795642"/>
            <a:ext cx="5723248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6000" u="none">
                <a:solidFill>
                  <a:srgbClr val="312A24"/>
                </a:solidFill>
                <a:latin typeface="Titillium Web Bold"/>
                <a:ea typeface="Titillium Web Bold"/>
                <a:cs typeface="Titillium Web Bold"/>
                <a:sym typeface="Titillium Web Bold"/>
              </a:rPr>
              <a:t>Overview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84755" y="3188600"/>
            <a:ext cx="9604352" cy="2646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3"/>
              </a:lnSpc>
              <a:spcBef>
                <a:spcPct val="0"/>
              </a:spcBef>
            </a:pPr>
            <a:r>
              <a:rPr lang="en-US" b="true" sz="3045">
                <a:solidFill>
                  <a:srgbClr val="312A24"/>
                </a:solidFill>
                <a:latin typeface="Titillium Web Bold"/>
                <a:ea typeface="Titillium Web Bold"/>
                <a:cs typeface="Titillium Web Bold"/>
                <a:sym typeface="Titillium Web Bold"/>
              </a:rPr>
              <a:t>Shoppers is a fully responsive eCommerce platform designed to provide a seamless shopping experience across categories for men, women, and children. It was built using a combination of HTML, CSS, JavaScript, and Angular.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AAC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2325" y="-109855"/>
            <a:ext cx="9260283" cy="5033335"/>
          </a:xfrm>
          <a:custGeom>
            <a:avLst/>
            <a:gdLst/>
            <a:ahLst/>
            <a:cxnLst/>
            <a:rect r="r" b="b" t="t" l="l"/>
            <a:pathLst>
              <a:path h="5033335" w="9260283">
                <a:moveTo>
                  <a:pt x="0" y="0"/>
                </a:moveTo>
                <a:lnTo>
                  <a:pt x="9260282" y="0"/>
                </a:lnTo>
                <a:lnTo>
                  <a:pt x="9260282" y="5033335"/>
                </a:lnTo>
                <a:lnTo>
                  <a:pt x="0" y="50333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576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2325" y="-2164449"/>
            <a:ext cx="9421330" cy="7228730"/>
          </a:xfrm>
          <a:custGeom>
            <a:avLst/>
            <a:gdLst/>
            <a:ahLst/>
            <a:cxnLst/>
            <a:rect r="r" b="b" t="t" l="l"/>
            <a:pathLst>
              <a:path h="7228730" w="9421330">
                <a:moveTo>
                  <a:pt x="0" y="0"/>
                </a:moveTo>
                <a:lnTo>
                  <a:pt x="9421330" y="0"/>
                </a:lnTo>
                <a:lnTo>
                  <a:pt x="9421330" y="7228730"/>
                </a:lnTo>
                <a:lnTo>
                  <a:pt x="0" y="72287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D87A61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183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932063" y="3064038"/>
            <a:ext cx="5719206" cy="8024396"/>
            <a:chOff x="0" y="0"/>
            <a:chExt cx="7625608" cy="10699195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1089947"/>
              <a:ext cx="7625608" cy="9609248"/>
              <a:chOff x="0" y="0"/>
              <a:chExt cx="1827538" cy="230293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827538" cy="2302933"/>
              </a:xfrm>
              <a:custGeom>
                <a:avLst/>
                <a:gdLst/>
                <a:ahLst/>
                <a:cxnLst/>
                <a:rect r="r" b="b" t="t" l="l"/>
                <a:pathLst>
                  <a:path h="2302933" w="1827538">
                    <a:moveTo>
                      <a:pt x="0" y="0"/>
                    </a:moveTo>
                    <a:lnTo>
                      <a:pt x="1827538" y="0"/>
                    </a:lnTo>
                    <a:lnTo>
                      <a:pt x="1827538" y="2302933"/>
                    </a:lnTo>
                    <a:lnTo>
                      <a:pt x="0" y="2302933"/>
                    </a:lnTo>
                    <a:close/>
                  </a:path>
                </a:pathLst>
              </a:custGeom>
              <a:solidFill>
                <a:srgbClr val="EEE1CC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8575"/>
                <a:ext cx="1827538" cy="23315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730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625608" cy="10699195"/>
            </a:xfrm>
            <a:custGeom>
              <a:avLst/>
              <a:gdLst/>
              <a:ahLst/>
              <a:cxnLst/>
              <a:rect r="r" b="b" t="t" l="l"/>
              <a:pathLst>
                <a:path h="10699195" w="7625608">
                  <a:moveTo>
                    <a:pt x="0" y="0"/>
                  </a:moveTo>
                  <a:lnTo>
                    <a:pt x="7625608" y="0"/>
                  </a:lnTo>
                  <a:lnTo>
                    <a:pt x="7625608" y="10699195"/>
                  </a:lnTo>
                  <a:lnTo>
                    <a:pt x="0" y="106991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13" id="13"/>
          <p:cNvSpPr/>
          <p:nvPr/>
        </p:nvSpPr>
        <p:spPr>
          <a:xfrm rot="0">
            <a:off x="6092121" y="5396146"/>
            <a:ext cx="5196476" cy="0"/>
          </a:xfrm>
          <a:prstGeom prst="line">
            <a:avLst/>
          </a:prstGeom>
          <a:ln cap="flat" w="9525">
            <a:solidFill>
              <a:srgbClr val="47403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11984158" y="1383947"/>
            <a:ext cx="5719206" cy="8024396"/>
            <a:chOff x="0" y="0"/>
            <a:chExt cx="7625608" cy="10699195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1089947"/>
              <a:ext cx="7625608" cy="9609248"/>
              <a:chOff x="0" y="0"/>
              <a:chExt cx="1827538" cy="230293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827538" cy="2302933"/>
              </a:xfrm>
              <a:custGeom>
                <a:avLst/>
                <a:gdLst/>
                <a:ahLst/>
                <a:cxnLst/>
                <a:rect r="r" b="b" t="t" l="l"/>
                <a:pathLst>
                  <a:path h="2302933" w="1827538">
                    <a:moveTo>
                      <a:pt x="0" y="0"/>
                    </a:moveTo>
                    <a:lnTo>
                      <a:pt x="1827538" y="0"/>
                    </a:lnTo>
                    <a:lnTo>
                      <a:pt x="1827538" y="2302933"/>
                    </a:lnTo>
                    <a:lnTo>
                      <a:pt x="0" y="2302933"/>
                    </a:lnTo>
                    <a:close/>
                  </a:path>
                </a:pathLst>
              </a:custGeom>
              <a:solidFill>
                <a:srgbClr val="EEE1CC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28575"/>
                <a:ext cx="1827538" cy="23315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730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625608" cy="10699195"/>
            </a:xfrm>
            <a:custGeom>
              <a:avLst/>
              <a:gdLst/>
              <a:ahLst/>
              <a:cxnLst/>
              <a:rect r="r" b="b" t="t" l="l"/>
              <a:pathLst>
                <a:path h="10699195" w="7625608">
                  <a:moveTo>
                    <a:pt x="0" y="0"/>
                  </a:moveTo>
                  <a:lnTo>
                    <a:pt x="7625608" y="0"/>
                  </a:lnTo>
                  <a:lnTo>
                    <a:pt x="7625608" y="10699195"/>
                  </a:lnTo>
                  <a:lnTo>
                    <a:pt x="0" y="106991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19" id="19"/>
          <p:cNvSpPr/>
          <p:nvPr/>
        </p:nvSpPr>
        <p:spPr>
          <a:xfrm rot="0">
            <a:off x="12144216" y="3716055"/>
            <a:ext cx="5196476" cy="0"/>
          </a:xfrm>
          <a:prstGeom prst="line">
            <a:avLst/>
          </a:prstGeom>
          <a:ln cap="flat" w="9525">
            <a:solidFill>
              <a:srgbClr val="47403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1028700" y="9228759"/>
            <a:ext cx="2806931" cy="442151"/>
            <a:chOff x="0" y="0"/>
            <a:chExt cx="739274" cy="11645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39274" cy="116451"/>
            </a:xfrm>
            <a:custGeom>
              <a:avLst/>
              <a:gdLst/>
              <a:ahLst/>
              <a:cxnLst/>
              <a:rect r="r" b="b" t="t" l="l"/>
              <a:pathLst>
                <a:path h="116451" w="739274">
                  <a:moveTo>
                    <a:pt x="0" y="0"/>
                  </a:moveTo>
                  <a:lnTo>
                    <a:pt x="739274" y="0"/>
                  </a:lnTo>
                  <a:lnTo>
                    <a:pt x="739274" y="116451"/>
                  </a:lnTo>
                  <a:lnTo>
                    <a:pt x="0" y="116451"/>
                  </a:lnTo>
                  <a:close/>
                </a:path>
              </a:pathLst>
            </a:custGeom>
            <a:solidFill>
              <a:srgbClr val="474039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739274" cy="154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 u="sng">
                  <a:solidFill>
                    <a:srgbClr val="EEE1CC"/>
                  </a:solidFill>
                  <a:latin typeface="Titillium Web Bold"/>
                  <a:ea typeface="Titillium Web Bold"/>
                  <a:cs typeface="Titillium Web Bold"/>
                  <a:sym typeface="Titillium Web Bold"/>
                </a:rPr>
                <a:t>Back to Agenda Page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2547894" y="1482888"/>
            <a:ext cx="4711989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474039"/>
                </a:solidFill>
                <a:latin typeface="Titillium Web Bold"/>
                <a:ea typeface="Titillium Web Bold"/>
                <a:cs typeface="Titillium Web Bold"/>
                <a:sym typeface="Titillium Web Bold"/>
              </a:rPr>
              <a:t>Technologies Used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586238" y="6562867"/>
            <a:ext cx="4135606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1" indent="-302261" lvl="1">
              <a:lnSpc>
                <a:spcPts val="3920"/>
              </a:lnSpc>
              <a:buFont typeface="Arial"/>
              <a:buChar char="•"/>
            </a:pPr>
            <a:r>
              <a:rPr lang="en-US" b="true" sz="2800">
                <a:solidFill>
                  <a:srgbClr val="312A24"/>
                </a:solidFill>
                <a:latin typeface="Titillium Web Semi-Bold"/>
                <a:ea typeface="Titillium Web Semi-Bold"/>
                <a:cs typeface="Titillium Web Semi-Bold"/>
                <a:sym typeface="Titillium Web Semi-Bold"/>
              </a:rPr>
              <a:t>HTM</a:t>
            </a:r>
            <a:r>
              <a:rPr lang="en-US" b="true" sz="2800" u="none">
                <a:solidFill>
                  <a:srgbClr val="312A24"/>
                </a:solidFill>
                <a:latin typeface="Titillium Web Semi-Bold"/>
                <a:ea typeface="Titillium Web Semi-Bold"/>
                <a:cs typeface="Titillium Web Semi-Bold"/>
                <a:sym typeface="Titillium Web Semi-Bold"/>
              </a:rPr>
              <a:t>L</a:t>
            </a:r>
          </a:p>
          <a:p>
            <a:pPr algn="l" marL="604521" indent="-302261" lvl="1">
              <a:lnSpc>
                <a:spcPts val="3920"/>
              </a:lnSpc>
              <a:buFont typeface="Arial"/>
              <a:buChar char="•"/>
            </a:pPr>
            <a:r>
              <a:rPr lang="en-US" b="true" sz="2800" u="none">
                <a:solidFill>
                  <a:srgbClr val="312A24"/>
                </a:solidFill>
                <a:latin typeface="Titillium Web Semi-Bold"/>
                <a:ea typeface="Titillium Web Semi-Bold"/>
                <a:cs typeface="Titillium Web Semi-Bold"/>
                <a:sym typeface="Titillium Web Semi-Bold"/>
              </a:rPr>
              <a:t>CSS</a:t>
            </a:r>
          </a:p>
          <a:p>
            <a:pPr algn="l" marL="604521" indent="-302261" lvl="1">
              <a:lnSpc>
                <a:spcPts val="3920"/>
              </a:lnSpc>
              <a:buFont typeface="Arial"/>
              <a:buChar char="•"/>
            </a:pPr>
            <a:r>
              <a:rPr lang="en-US" b="true" sz="2800" u="none">
                <a:solidFill>
                  <a:srgbClr val="312A24"/>
                </a:solidFill>
                <a:latin typeface="Titillium Web Semi-Bold"/>
                <a:ea typeface="Titillium Web Semi-Bold"/>
                <a:cs typeface="Titillium Web Semi-Bold"/>
                <a:sym typeface="Titillium Web Semi-Bold"/>
              </a:rPr>
              <a:t>JavaScript</a:t>
            </a:r>
          </a:p>
          <a:p>
            <a:pPr algn="l">
              <a:lnSpc>
                <a:spcPts val="3920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2638333" y="4882776"/>
            <a:ext cx="4135606" cy="246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1" indent="-302261" lvl="1">
              <a:lnSpc>
                <a:spcPts val="3920"/>
              </a:lnSpc>
              <a:buFont typeface="Arial"/>
              <a:buChar char="•"/>
            </a:pPr>
            <a:r>
              <a:rPr lang="en-US" b="true" sz="2800">
                <a:solidFill>
                  <a:srgbClr val="312A24"/>
                </a:solidFill>
                <a:latin typeface="Titillium Web Semi-Bold"/>
                <a:ea typeface="Titillium Web Semi-Bold"/>
                <a:cs typeface="Titillium Web Semi-Bold"/>
                <a:sym typeface="Titillium Web Semi-Bold"/>
              </a:rPr>
              <a:t>Bootstrap</a:t>
            </a:r>
          </a:p>
          <a:p>
            <a:pPr algn="l" marL="604521" indent="-302261" lvl="1">
              <a:lnSpc>
                <a:spcPts val="3920"/>
              </a:lnSpc>
              <a:buFont typeface="Arial"/>
              <a:buChar char="•"/>
            </a:pPr>
            <a:r>
              <a:rPr lang="en-US" b="true" sz="2800">
                <a:solidFill>
                  <a:srgbClr val="312A24"/>
                </a:solidFill>
                <a:latin typeface="Titillium Web Semi-Bold"/>
                <a:ea typeface="Titillium Web Semi-Bold"/>
                <a:cs typeface="Titillium Web Semi-Bold"/>
                <a:sym typeface="Titillium Web Semi-Bold"/>
              </a:rPr>
              <a:t>Angular</a:t>
            </a:r>
          </a:p>
          <a:p>
            <a:pPr algn="l" marL="604521" indent="-302261" lvl="1">
              <a:lnSpc>
                <a:spcPts val="3920"/>
              </a:lnSpc>
              <a:buFont typeface="Arial"/>
              <a:buChar char="•"/>
            </a:pPr>
            <a:r>
              <a:rPr lang="en-US" b="true" sz="2800">
                <a:solidFill>
                  <a:srgbClr val="312A24"/>
                </a:solidFill>
                <a:latin typeface="Titillium Web Semi-Bold"/>
                <a:ea typeface="Titillium Web Semi-Bold"/>
                <a:cs typeface="Titillium Web Semi-Bold"/>
                <a:sym typeface="Titillium Web Semi-Bold"/>
              </a:rPr>
              <a:t>Responsiv</a:t>
            </a:r>
            <a:r>
              <a:rPr lang="en-US" b="true" sz="2800">
                <a:solidFill>
                  <a:srgbClr val="312A24"/>
                </a:solidFill>
                <a:latin typeface="Titillium Web Semi-Bold"/>
                <a:ea typeface="Titillium Web Semi-Bold"/>
                <a:cs typeface="Titillium Web Semi-Bold"/>
                <a:sym typeface="Titillium Web Semi-Bold"/>
              </a:rPr>
              <a:t>e design techniques</a:t>
            </a:r>
          </a:p>
          <a:p>
            <a:pPr algn="l">
              <a:lnSpc>
                <a:spcPts val="3920"/>
              </a:lnSpc>
            </a:pP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2547894" y="5735094"/>
            <a:ext cx="2645096" cy="2645096"/>
          </a:xfrm>
          <a:custGeom>
            <a:avLst/>
            <a:gdLst/>
            <a:ahLst/>
            <a:cxnLst/>
            <a:rect r="r" b="b" t="t" l="l"/>
            <a:pathLst>
              <a:path h="2645096" w="2645096">
                <a:moveTo>
                  <a:pt x="0" y="0"/>
                </a:moveTo>
                <a:lnTo>
                  <a:pt x="2645096" y="0"/>
                </a:lnTo>
                <a:lnTo>
                  <a:pt x="2645096" y="2645096"/>
                </a:lnTo>
                <a:lnTo>
                  <a:pt x="0" y="26450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AAC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51251"/>
            <a:ext cx="5390168" cy="4841351"/>
          </a:xfrm>
          <a:custGeom>
            <a:avLst/>
            <a:gdLst/>
            <a:ahLst/>
            <a:cxnLst/>
            <a:rect r="r" b="b" t="t" l="l"/>
            <a:pathLst>
              <a:path h="4841351" w="5390168">
                <a:moveTo>
                  <a:pt x="0" y="0"/>
                </a:moveTo>
                <a:lnTo>
                  <a:pt x="5390168" y="0"/>
                </a:lnTo>
                <a:lnTo>
                  <a:pt x="5390168" y="4841350"/>
                </a:lnTo>
                <a:lnTo>
                  <a:pt x="0" y="4841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03223" y="551251"/>
            <a:ext cx="6384777" cy="3888910"/>
          </a:xfrm>
          <a:custGeom>
            <a:avLst/>
            <a:gdLst/>
            <a:ahLst/>
            <a:cxnLst/>
            <a:rect r="r" b="b" t="t" l="l"/>
            <a:pathLst>
              <a:path h="3888910" w="6384777">
                <a:moveTo>
                  <a:pt x="0" y="0"/>
                </a:moveTo>
                <a:lnTo>
                  <a:pt x="6384777" y="0"/>
                </a:lnTo>
                <a:lnTo>
                  <a:pt x="6384777" y="3888909"/>
                </a:lnTo>
                <a:lnTo>
                  <a:pt x="0" y="38889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59033" y="5999502"/>
            <a:ext cx="5969933" cy="4287498"/>
          </a:xfrm>
          <a:custGeom>
            <a:avLst/>
            <a:gdLst/>
            <a:ahLst/>
            <a:cxnLst/>
            <a:rect r="r" b="b" t="t" l="l"/>
            <a:pathLst>
              <a:path h="4287498" w="5969933">
                <a:moveTo>
                  <a:pt x="0" y="0"/>
                </a:moveTo>
                <a:lnTo>
                  <a:pt x="5969934" y="0"/>
                </a:lnTo>
                <a:lnTo>
                  <a:pt x="5969934" y="4287498"/>
                </a:lnTo>
                <a:lnTo>
                  <a:pt x="0" y="42874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EEB05D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183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8592" y="1158947"/>
            <a:ext cx="5048055" cy="4109550"/>
            <a:chOff x="0" y="0"/>
            <a:chExt cx="6730741" cy="5479400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10"/>
            <a:srcRect l="9003" t="0" r="9003" b="0"/>
            <a:stretch>
              <a:fillRect/>
            </a:stretch>
          </p:blipFill>
          <p:spPr>
            <a:xfrm flipH="false" flipV="false">
              <a:off x="0" y="0"/>
              <a:ext cx="6730741" cy="5479400"/>
            </a:xfrm>
            <a:prstGeom prst="rect">
              <a:avLst/>
            </a:prstGeom>
          </p:spPr>
        </p:pic>
      </p:grpSp>
      <p:grpSp>
        <p:nvGrpSpPr>
          <p:cNvPr name="Group 11" id="11"/>
          <p:cNvGrpSpPr/>
          <p:nvPr/>
        </p:nvGrpSpPr>
        <p:grpSpPr>
          <a:xfrm rot="0">
            <a:off x="7196775" y="6752614"/>
            <a:ext cx="4711889" cy="2709003"/>
            <a:chOff x="0" y="0"/>
            <a:chExt cx="6282519" cy="3612003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11"/>
            <a:srcRect l="0" t="39351" r="0" b="22271"/>
            <a:stretch>
              <a:fillRect/>
            </a:stretch>
          </p:blipFill>
          <p:spPr>
            <a:xfrm flipH="false" flipV="false">
              <a:off x="0" y="0"/>
              <a:ext cx="6282519" cy="3612003"/>
            </a:xfrm>
            <a:prstGeom prst="rect">
              <a:avLst/>
            </a:prstGeom>
          </p:spPr>
        </p:pic>
      </p:grpSp>
      <p:grpSp>
        <p:nvGrpSpPr>
          <p:cNvPr name="Group 13" id="13"/>
          <p:cNvGrpSpPr/>
          <p:nvPr/>
        </p:nvGrpSpPr>
        <p:grpSpPr>
          <a:xfrm rot="0">
            <a:off x="12697437" y="1068424"/>
            <a:ext cx="4172738" cy="3248154"/>
            <a:chOff x="0" y="0"/>
            <a:chExt cx="5563651" cy="4330872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12"/>
            <a:srcRect l="7205" t="0" r="7205" b="0"/>
            <a:stretch>
              <a:fillRect/>
            </a:stretch>
          </p:blipFill>
          <p:spPr>
            <a:xfrm flipH="false" flipV="false">
              <a:off x="0" y="0"/>
              <a:ext cx="5563651" cy="4330872"/>
            </a:xfrm>
            <a:prstGeom prst="rect">
              <a:avLst/>
            </a:prstGeom>
          </p:spPr>
        </p:pic>
      </p:grpSp>
      <p:grpSp>
        <p:nvGrpSpPr>
          <p:cNvPr name="Group 15" id="15"/>
          <p:cNvGrpSpPr/>
          <p:nvPr/>
        </p:nvGrpSpPr>
        <p:grpSpPr>
          <a:xfrm rot="0">
            <a:off x="13417077" y="8298504"/>
            <a:ext cx="3842223" cy="959796"/>
            <a:chOff x="0" y="0"/>
            <a:chExt cx="1011943" cy="25278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11943" cy="252786"/>
            </a:xfrm>
            <a:custGeom>
              <a:avLst/>
              <a:gdLst/>
              <a:ahLst/>
              <a:cxnLst/>
              <a:rect r="r" b="b" t="t" l="l"/>
              <a:pathLst>
                <a:path h="252786" w="1011943">
                  <a:moveTo>
                    <a:pt x="0" y="0"/>
                  </a:moveTo>
                  <a:lnTo>
                    <a:pt x="1011943" y="0"/>
                  </a:lnTo>
                  <a:lnTo>
                    <a:pt x="1011943" y="252786"/>
                  </a:lnTo>
                  <a:lnTo>
                    <a:pt x="0" y="252786"/>
                  </a:lnTo>
                  <a:close/>
                </a:path>
              </a:pathLst>
            </a:custGeom>
            <a:solidFill>
              <a:srgbClr val="474039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011943" cy="3099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b="true" sz="3199" u="sng">
                  <a:solidFill>
                    <a:srgbClr val="EEE1CC"/>
                  </a:solidFill>
                  <a:latin typeface="Titillium Web Bold"/>
                  <a:ea typeface="Titillium Web Bold"/>
                  <a:cs typeface="Titillium Web Bold"/>
                  <a:sym typeface="Titillium Web Bold"/>
                </a:rPr>
                <a:t>Features Overview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6407406" y="1082747"/>
            <a:ext cx="4478578" cy="4451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b="true" sz="3600">
                <a:solidFill>
                  <a:srgbClr val="312A24"/>
                </a:solidFill>
                <a:latin typeface="Titillium Web Bold"/>
                <a:ea typeface="Titillium Web Bold"/>
                <a:cs typeface="Titillium Web Bold"/>
                <a:sym typeface="Titillium Web Bold"/>
              </a:rPr>
              <a:t>Cart: View selected it</a:t>
            </a:r>
            <a:r>
              <a:rPr lang="en-US" b="true" sz="3600" u="none">
                <a:solidFill>
                  <a:srgbClr val="312A24"/>
                </a:solidFill>
                <a:latin typeface="Titillium Web Bold"/>
                <a:ea typeface="Titillium Web Bold"/>
                <a:cs typeface="Titillium Web Bold"/>
                <a:sym typeface="Titillium Web Bold"/>
              </a:rPr>
              <a:t>ems</a:t>
            </a:r>
          </a:p>
          <a:p>
            <a:pPr algn="ctr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b="true" sz="3600" u="none">
                <a:solidFill>
                  <a:srgbClr val="312A24"/>
                </a:solidFill>
                <a:latin typeface="Titillium Web Bold"/>
                <a:ea typeface="Titillium Web Bold"/>
                <a:cs typeface="Titillium Web Bold"/>
                <a:sym typeface="Titillium Web Bold"/>
              </a:rPr>
              <a:t>Product Details: Detailed description of</a:t>
            </a:r>
            <a:r>
              <a:rPr lang="en-US" b="true" sz="3600" u="none">
                <a:solidFill>
                  <a:srgbClr val="312A24"/>
                </a:solidFill>
                <a:latin typeface="Titillium Web Bold"/>
                <a:ea typeface="Titillium Web Bold"/>
                <a:cs typeface="Titillium Web Bold"/>
                <a:sym typeface="Titillium Web Bold"/>
              </a:rPr>
              <a:t> each product</a:t>
            </a:r>
          </a:p>
          <a:p>
            <a:pPr algn="ctr" marL="0" indent="0" lvl="0">
              <a:lnSpc>
                <a:spcPts val="5040"/>
              </a:lnSpc>
            </a:pPr>
          </a:p>
        </p:txBody>
      </p:sp>
      <p:grpSp>
        <p:nvGrpSpPr>
          <p:cNvPr name="Group 19" id="19"/>
          <p:cNvGrpSpPr/>
          <p:nvPr/>
        </p:nvGrpSpPr>
        <p:grpSpPr>
          <a:xfrm rot="0">
            <a:off x="562848" y="6154508"/>
            <a:ext cx="5019436" cy="3905216"/>
            <a:chOff x="0" y="0"/>
            <a:chExt cx="6692581" cy="5206954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76200"/>
              <a:ext cx="6692581" cy="46247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855468" indent="-427734" lvl="1">
                <a:lnSpc>
                  <a:spcPts val="5547"/>
                </a:lnSpc>
                <a:buFont typeface="Arial"/>
                <a:buChar char="•"/>
              </a:pPr>
              <a:r>
                <a:rPr lang="en-US" b="true" sz="3962">
                  <a:solidFill>
                    <a:srgbClr val="312A24"/>
                  </a:solidFill>
                  <a:latin typeface="Titillium Web Bold"/>
                  <a:ea typeface="Titillium Web Bold"/>
                  <a:cs typeface="Titillium Web Bold"/>
                  <a:sym typeface="Titillium Web Bold"/>
                </a:rPr>
                <a:t>Cat</a:t>
              </a:r>
              <a:r>
                <a:rPr lang="en-US" b="true" sz="3962" u="none">
                  <a:solidFill>
                    <a:srgbClr val="312A24"/>
                  </a:solidFill>
                  <a:latin typeface="Titillium Web Bold"/>
                  <a:ea typeface="Titillium Web Bold"/>
                  <a:cs typeface="Titillium Web Bold"/>
                  <a:sym typeface="Titillium Web Bold"/>
                </a:rPr>
                <a:t>egories: Men, Women,</a:t>
              </a:r>
              <a:r>
                <a:rPr lang="en-US" b="true" sz="3962" u="none">
                  <a:solidFill>
                    <a:srgbClr val="312A24"/>
                  </a:solidFill>
                  <a:latin typeface="Titillium Web Bold"/>
                  <a:ea typeface="Titillium Web Bold"/>
                  <a:cs typeface="Titillium Web Bold"/>
                  <a:sym typeface="Titillium Web Bold"/>
                </a:rPr>
                <a:t> Child</a:t>
              </a:r>
            </a:p>
            <a:p>
              <a:pPr algn="ctr" marL="855468" indent="-427734" lvl="1">
                <a:lnSpc>
                  <a:spcPts val="5547"/>
                </a:lnSpc>
                <a:buFont typeface="Arial"/>
                <a:buChar char="•"/>
              </a:pPr>
              <a:r>
                <a:rPr lang="en-US" b="true" sz="3962" u="none">
                  <a:solidFill>
                    <a:srgbClr val="312A24"/>
                  </a:solidFill>
                  <a:latin typeface="Titillium Web Bold"/>
                  <a:ea typeface="Titillium Web Bold"/>
                  <a:cs typeface="Titillium Web Bold"/>
                  <a:sym typeface="Titillium Web Bold"/>
                </a:rPr>
                <a:t>Wishlist:</a:t>
              </a:r>
              <a:r>
                <a:rPr lang="en-US" b="true" sz="3962" u="none">
                  <a:solidFill>
                    <a:srgbClr val="312A24"/>
                  </a:solidFill>
                  <a:latin typeface="Titillium Web Bold"/>
                  <a:ea typeface="Titillium Web Bold"/>
                  <a:cs typeface="Titillium Web Bold"/>
                  <a:sym typeface="Titillium Web Bold"/>
                </a:rPr>
                <a:t> Save items for later</a:t>
              </a:r>
            </a:p>
            <a:p>
              <a:pPr algn="ctr" marL="0" indent="0" lvl="0">
                <a:lnSpc>
                  <a:spcPts val="5547"/>
                </a:lnSpc>
              </a:pP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4839067"/>
              <a:ext cx="6692581" cy="3678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245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2900492" y="4683150"/>
            <a:ext cx="4434409" cy="3813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b="true" sz="3600">
                <a:solidFill>
                  <a:srgbClr val="312A24"/>
                </a:solidFill>
                <a:latin typeface="Titillium Web Bold"/>
                <a:ea typeface="Titillium Web Bold"/>
                <a:cs typeface="Titillium Web Bold"/>
                <a:sym typeface="Titillium Web Bold"/>
              </a:rPr>
              <a:t>Shop</a:t>
            </a:r>
            <a:r>
              <a:rPr lang="en-US" b="true" sz="3600" u="none">
                <a:solidFill>
                  <a:srgbClr val="312A24"/>
                </a:solidFill>
                <a:latin typeface="Titillium Web Bold"/>
                <a:ea typeface="Titillium Web Bold"/>
                <a:cs typeface="Titillium Web Bold"/>
                <a:sym typeface="Titillium Web Bold"/>
              </a:rPr>
              <a:t> Section: Browsing products</a:t>
            </a:r>
            <a:r>
              <a:rPr lang="en-US" b="true" sz="3600" u="none">
                <a:solidFill>
                  <a:srgbClr val="312A24"/>
                </a:solidFill>
                <a:latin typeface="Titillium Web Bold"/>
                <a:ea typeface="Titillium Web Bold"/>
                <a:cs typeface="Titillium Web Bold"/>
                <a:sym typeface="Titillium Web Bold"/>
              </a:rPr>
              <a:t> by category</a:t>
            </a:r>
          </a:p>
          <a:p>
            <a:pPr algn="ctr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b="true" sz="3600" u="none">
                <a:solidFill>
                  <a:srgbClr val="312A24"/>
                </a:solidFill>
                <a:latin typeface="Titillium Web Bold"/>
                <a:ea typeface="Titillium Web Bold"/>
                <a:cs typeface="Titillium Web Bold"/>
                <a:sym typeface="Titillium Web Bold"/>
              </a:rPr>
              <a:t>Contact Us</a:t>
            </a:r>
            <a:r>
              <a:rPr lang="en-US" b="true" sz="3600" u="none">
                <a:solidFill>
                  <a:srgbClr val="312A24"/>
                </a:solidFill>
                <a:latin typeface="Titillium Web Bold"/>
                <a:ea typeface="Titillium Web Bold"/>
                <a:cs typeface="Titillium Web Bold"/>
                <a:sym typeface="Titillium Web Bold"/>
              </a:rPr>
              <a:t> Page</a:t>
            </a:r>
          </a:p>
          <a:p>
            <a:pPr algn="ctr" marL="0" indent="0" lvl="0">
              <a:lnSpc>
                <a:spcPts val="504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740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7059" y="-228600"/>
            <a:ext cx="7139409" cy="10827169"/>
            <a:chOff x="0" y="0"/>
            <a:chExt cx="1880338" cy="2851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80338" cy="2851600"/>
            </a:xfrm>
            <a:custGeom>
              <a:avLst/>
              <a:gdLst/>
              <a:ahLst/>
              <a:cxnLst/>
              <a:rect r="r" b="b" t="t" l="l"/>
              <a:pathLst>
                <a:path h="2851600" w="1880338">
                  <a:moveTo>
                    <a:pt x="0" y="0"/>
                  </a:moveTo>
                  <a:lnTo>
                    <a:pt x="1880338" y="0"/>
                  </a:lnTo>
                  <a:lnTo>
                    <a:pt x="1880338" y="2851600"/>
                  </a:lnTo>
                  <a:lnTo>
                    <a:pt x="0" y="2851600"/>
                  </a:lnTo>
                  <a:close/>
                </a:path>
              </a:pathLst>
            </a:custGeom>
            <a:solidFill>
              <a:srgbClr val="D2C5B1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80338" cy="2889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872350" y="198678"/>
            <a:ext cx="6020210" cy="2446352"/>
          </a:xfrm>
          <a:custGeom>
            <a:avLst/>
            <a:gdLst/>
            <a:ahLst/>
            <a:cxnLst/>
            <a:rect r="r" b="b" t="t" l="l"/>
            <a:pathLst>
              <a:path h="2446352" w="6020210">
                <a:moveTo>
                  <a:pt x="0" y="0"/>
                </a:moveTo>
                <a:lnTo>
                  <a:pt x="6020210" y="0"/>
                </a:lnTo>
                <a:lnTo>
                  <a:pt x="6020210" y="2446351"/>
                </a:lnTo>
                <a:lnTo>
                  <a:pt x="0" y="24463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366" t="-37679" r="-14522" b="-3519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437244" y="2317367"/>
            <a:ext cx="6850756" cy="3480925"/>
          </a:xfrm>
          <a:custGeom>
            <a:avLst/>
            <a:gdLst/>
            <a:ahLst/>
            <a:cxnLst/>
            <a:rect r="r" b="b" t="t" l="l"/>
            <a:pathLst>
              <a:path h="3480925" w="6850756">
                <a:moveTo>
                  <a:pt x="0" y="0"/>
                </a:moveTo>
                <a:lnTo>
                  <a:pt x="6850756" y="0"/>
                </a:lnTo>
                <a:lnTo>
                  <a:pt x="6850756" y="3480925"/>
                </a:lnTo>
                <a:lnTo>
                  <a:pt x="0" y="3480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498" t="-51865" r="-36465" b="-3075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72350" y="5798292"/>
            <a:ext cx="6850756" cy="2287090"/>
          </a:xfrm>
          <a:custGeom>
            <a:avLst/>
            <a:gdLst/>
            <a:ahLst/>
            <a:cxnLst/>
            <a:rect r="r" b="b" t="t" l="l"/>
            <a:pathLst>
              <a:path h="2287090" w="6850756">
                <a:moveTo>
                  <a:pt x="0" y="0"/>
                </a:moveTo>
                <a:lnTo>
                  <a:pt x="6850756" y="0"/>
                </a:lnTo>
                <a:lnTo>
                  <a:pt x="6850756" y="2287090"/>
                </a:lnTo>
                <a:lnTo>
                  <a:pt x="0" y="22870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31" t="-46942" r="-7734" b="-37666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268783" y="7444810"/>
            <a:ext cx="5821738" cy="2631954"/>
          </a:xfrm>
          <a:custGeom>
            <a:avLst/>
            <a:gdLst/>
            <a:ahLst/>
            <a:cxnLst/>
            <a:rect r="r" b="b" t="t" l="l"/>
            <a:pathLst>
              <a:path h="2631954" w="5821738">
                <a:moveTo>
                  <a:pt x="0" y="0"/>
                </a:moveTo>
                <a:lnTo>
                  <a:pt x="5821738" y="0"/>
                </a:lnTo>
                <a:lnTo>
                  <a:pt x="5821738" y="2631953"/>
                </a:lnTo>
                <a:lnTo>
                  <a:pt x="0" y="26319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467" t="-37362" r="-17604" b="-21988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2832665"/>
            <a:ext cx="4814950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474039"/>
                </a:solidFill>
                <a:latin typeface="Titillium Web Bold"/>
                <a:ea typeface="Titillium Web Bold"/>
                <a:cs typeface="Titillium Web Bold"/>
                <a:sym typeface="Titillium Web Bold"/>
              </a:rPr>
              <a:t>User Interface (UI)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874367"/>
            <a:ext cx="4814950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474039"/>
                </a:solidFill>
                <a:latin typeface="Titillium Web Bold"/>
                <a:ea typeface="Titillium Web Bold"/>
                <a:cs typeface="Titillium Web Bold"/>
                <a:sym typeface="Titillium Web Bold"/>
              </a:rPr>
              <a:t>Responsive Design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DFD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32633" y="4713067"/>
            <a:ext cx="4875899" cy="860947"/>
            <a:chOff x="0" y="0"/>
            <a:chExt cx="1284187" cy="2267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4187" cy="226751"/>
            </a:xfrm>
            <a:custGeom>
              <a:avLst/>
              <a:gdLst/>
              <a:ahLst/>
              <a:cxnLst/>
              <a:rect r="r" b="b" t="t" l="l"/>
              <a:pathLst>
                <a:path h="226751" w="1284187">
                  <a:moveTo>
                    <a:pt x="0" y="0"/>
                  </a:moveTo>
                  <a:lnTo>
                    <a:pt x="1284187" y="0"/>
                  </a:lnTo>
                  <a:lnTo>
                    <a:pt x="1284187" y="226751"/>
                  </a:lnTo>
                  <a:lnTo>
                    <a:pt x="0" y="226751"/>
                  </a:lnTo>
                  <a:close/>
                </a:path>
              </a:pathLst>
            </a:custGeom>
            <a:solidFill>
              <a:srgbClr val="8B83ED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284187" cy="2743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b="true" sz="2299">
                  <a:solidFill>
                    <a:srgbClr val="1C1514"/>
                  </a:solidFill>
                  <a:latin typeface="Titillium Web Bold"/>
                  <a:ea typeface="Titillium Web Bold"/>
                  <a:cs typeface="Titillium Web Bold"/>
                  <a:sym typeface="Titillium Web Bold"/>
                </a:rPr>
                <a:t>Add items to the cart.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14850" y="-228600"/>
            <a:ext cx="18717700" cy="3937262"/>
            <a:chOff x="0" y="0"/>
            <a:chExt cx="4929765" cy="10369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929765" cy="1036974"/>
            </a:xfrm>
            <a:custGeom>
              <a:avLst/>
              <a:gdLst/>
              <a:ahLst/>
              <a:cxnLst/>
              <a:rect r="r" b="b" t="t" l="l"/>
              <a:pathLst>
                <a:path h="1036974" w="4929765">
                  <a:moveTo>
                    <a:pt x="0" y="0"/>
                  </a:moveTo>
                  <a:lnTo>
                    <a:pt x="4929765" y="0"/>
                  </a:lnTo>
                  <a:lnTo>
                    <a:pt x="4929765" y="1036974"/>
                  </a:lnTo>
                  <a:lnTo>
                    <a:pt x="0" y="1036974"/>
                  </a:lnTo>
                  <a:close/>
                </a:path>
              </a:pathLst>
            </a:custGeom>
            <a:solidFill>
              <a:srgbClr val="C9CAC7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929765" cy="10750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676422" y="1484092"/>
            <a:ext cx="14935156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1C1514"/>
                </a:solidFill>
                <a:latin typeface="Titillium Web Bold"/>
                <a:ea typeface="Titillium Web Bold"/>
                <a:cs typeface="Titillium Web Bold"/>
                <a:sym typeface="Titillium Web Bold"/>
              </a:rPr>
              <a:t>Functionalities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532633" y="6326489"/>
            <a:ext cx="4875899" cy="860867"/>
            <a:chOff x="0" y="0"/>
            <a:chExt cx="1284187" cy="2267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84187" cy="226730"/>
            </a:xfrm>
            <a:custGeom>
              <a:avLst/>
              <a:gdLst/>
              <a:ahLst/>
              <a:cxnLst/>
              <a:rect r="r" b="b" t="t" l="l"/>
              <a:pathLst>
                <a:path h="226730" w="1284187">
                  <a:moveTo>
                    <a:pt x="0" y="0"/>
                  </a:moveTo>
                  <a:lnTo>
                    <a:pt x="1284187" y="0"/>
                  </a:lnTo>
                  <a:lnTo>
                    <a:pt x="1284187" y="226730"/>
                  </a:lnTo>
                  <a:lnTo>
                    <a:pt x="0" y="226730"/>
                  </a:lnTo>
                  <a:close/>
                </a:path>
              </a:pathLst>
            </a:custGeom>
            <a:solidFill>
              <a:srgbClr val="FDFDFE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284187" cy="274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b="true" sz="2299">
                  <a:solidFill>
                    <a:srgbClr val="1C1514"/>
                  </a:solidFill>
                  <a:latin typeface="Titillium Web Bold"/>
                  <a:ea typeface="Titillium Web Bold"/>
                  <a:cs typeface="Titillium Web Bold"/>
                  <a:sym typeface="Titillium Web Bold"/>
                </a:rPr>
                <a:t>Navigate categories.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649573" y="6326489"/>
            <a:ext cx="4962006" cy="860867"/>
            <a:chOff x="0" y="0"/>
            <a:chExt cx="1306866" cy="2267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06866" cy="226730"/>
            </a:xfrm>
            <a:custGeom>
              <a:avLst/>
              <a:gdLst/>
              <a:ahLst/>
              <a:cxnLst/>
              <a:rect r="r" b="b" t="t" l="l"/>
              <a:pathLst>
                <a:path h="226730" w="1306866">
                  <a:moveTo>
                    <a:pt x="0" y="0"/>
                  </a:moveTo>
                  <a:lnTo>
                    <a:pt x="1306866" y="0"/>
                  </a:lnTo>
                  <a:lnTo>
                    <a:pt x="1306866" y="226730"/>
                  </a:lnTo>
                  <a:lnTo>
                    <a:pt x="0" y="226730"/>
                  </a:lnTo>
                  <a:close/>
                </a:path>
              </a:pathLst>
            </a:custGeom>
            <a:solidFill>
              <a:srgbClr val="C9CAC7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306866" cy="274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b="true" sz="2299">
                  <a:solidFill>
                    <a:srgbClr val="1C1514"/>
                  </a:solidFill>
                  <a:latin typeface="Titillium Web Bold"/>
                  <a:ea typeface="Titillium Web Bold"/>
                  <a:cs typeface="Titillium Web Bold"/>
                  <a:sym typeface="Titillium Web Bold"/>
                </a:rPr>
                <a:t>View product details.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551181" y="7882680"/>
            <a:ext cx="5185638" cy="997796"/>
            <a:chOff x="0" y="0"/>
            <a:chExt cx="1365765" cy="26279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65765" cy="262794"/>
            </a:xfrm>
            <a:custGeom>
              <a:avLst/>
              <a:gdLst/>
              <a:ahLst/>
              <a:cxnLst/>
              <a:rect r="r" b="b" t="t" l="l"/>
              <a:pathLst>
                <a:path h="262794" w="1365765">
                  <a:moveTo>
                    <a:pt x="0" y="0"/>
                  </a:moveTo>
                  <a:lnTo>
                    <a:pt x="1365765" y="0"/>
                  </a:lnTo>
                  <a:lnTo>
                    <a:pt x="1365765" y="262794"/>
                  </a:lnTo>
                  <a:lnTo>
                    <a:pt x="0" y="262794"/>
                  </a:lnTo>
                  <a:close/>
                </a:path>
              </a:pathLst>
            </a:custGeom>
            <a:solidFill>
              <a:srgbClr val="8B83ED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1365765" cy="3104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b="true" sz="2299">
                  <a:solidFill>
                    <a:srgbClr val="1C1514"/>
                  </a:solidFill>
                  <a:latin typeface="Titillium Web Bold"/>
                  <a:ea typeface="Titillium Web Bold"/>
                  <a:cs typeface="Titillium Web Bold"/>
                  <a:sym typeface="Titillium Web Bold"/>
                </a:rPr>
                <a:t>Fill out a contact form.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649573" y="4713067"/>
            <a:ext cx="4962006" cy="914660"/>
            <a:chOff x="0" y="0"/>
            <a:chExt cx="1306866" cy="24089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06866" cy="240898"/>
            </a:xfrm>
            <a:custGeom>
              <a:avLst/>
              <a:gdLst/>
              <a:ahLst/>
              <a:cxnLst/>
              <a:rect r="r" b="b" t="t" l="l"/>
              <a:pathLst>
                <a:path h="240898" w="1306866">
                  <a:moveTo>
                    <a:pt x="0" y="0"/>
                  </a:moveTo>
                  <a:lnTo>
                    <a:pt x="1306866" y="0"/>
                  </a:lnTo>
                  <a:lnTo>
                    <a:pt x="1306866" y="240898"/>
                  </a:lnTo>
                  <a:lnTo>
                    <a:pt x="0" y="240898"/>
                  </a:lnTo>
                  <a:close/>
                </a:path>
              </a:pathLst>
            </a:custGeom>
            <a:solidFill>
              <a:srgbClr val="FDFDFE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1306866" cy="288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b="true" sz="2299">
                  <a:solidFill>
                    <a:srgbClr val="1C1514"/>
                  </a:solidFill>
                  <a:latin typeface="Titillium Web Bold"/>
                  <a:ea typeface="Titillium Web Bold"/>
                  <a:cs typeface="Titillium Web Bold"/>
                  <a:sym typeface="Titillium Web Bold"/>
                </a:rPr>
                <a:t>Save to wishlist.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4740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EEB05D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83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71525" y="2619713"/>
            <a:ext cx="16744950" cy="3715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414"/>
              </a:lnSpc>
              <a:spcBef>
                <a:spcPct val="0"/>
              </a:spcBef>
            </a:pPr>
            <a:r>
              <a:rPr lang="en-US" b="true" sz="21724" u="none">
                <a:solidFill>
                  <a:srgbClr val="D2C5B1"/>
                </a:solidFill>
                <a:latin typeface="Titillium Web Bold"/>
                <a:ea typeface="Titillium Web Bold"/>
                <a:cs typeface="Titillium Web Bold"/>
                <a:sym typeface="Titillium Web Bold"/>
              </a:rPr>
              <a:t>Thank you!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449806" y="2089192"/>
            <a:ext cx="11388388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3999">
                <a:solidFill>
                  <a:srgbClr val="D2C5B1"/>
                </a:solidFill>
                <a:latin typeface="Titillium Web"/>
                <a:ea typeface="Titillium Web"/>
                <a:cs typeface="Titillium Web"/>
                <a:sym typeface="Titillium Web"/>
              </a:rPr>
              <a:t>YAT210_CAI1_SWD3_S3e_DEPI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49806" y="6767196"/>
            <a:ext cx="11388388" cy="276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3999">
                <a:solidFill>
                  <a:srgbClr val="D2C5B1"/>
                </a:solidFill>
                <a:latin typeface="Titillium Web"/>
                <a:ea typeface="Titillium Web"/>
                <a:cs typeface="Titillium Web"/>
                <a:sym typeface="Titillium Web"/>
              </a:rPr>
              <a:t>Belal Tamer</a:t>
            </a:r>
          </a:p>
          <a:p>
            <a:pPr algn="ctr">
              <a:lnSpc>
                <a:spcPts val="4399"/>
              </a:lnSpc>
            </a:pPr>
            <a:r>
              <a:rPr lang="en-US" sz="3999">
                <a:solidFill>
                  <a:srgbClr val="D2C5B1"/>
                </a:solidFill>
                <a:latin typeface="Titillium Web"/>
                <a:ea typeface="Titillium Web"/>
                <a:cs typeface="Titillium Web"/>
                <a:sym typeface="Titillium Web"/>
              </a:rPr>
              <a:t>Yasmine Ahmed</a:t>
            </a:r>
          </a:p>
          <a:p>
            <a:pPr algn="ctr">
              <a:lnSpc>
                <a:spcPts val="4399"/>
              </a:lnSpc>
            </a:pPr>
            <a:r>
              <a:rPr lang="en-US" sz="3999">
                <a:solidFill>
                  <a:srgbClr val="D2C5B1"/>
                </a:solidFill>
                <a:latin typeface="Titillium Web"/>
                <a:ea typeface="Titillium Web"/>
                <a:cs typeface="Titillium Web"/>
                <a:sym typeface="Titillium Web"/>
              </a:rPr>
              <a:t>Shrouk Metwali</a:t>
            </a:r>
          </a:p>
          <a:p>
            <a:pPr algn="ctr">
              <a:lnSpc>
                <a:spcPts val="4399"/>
              </a:lnSpc>
            </a:pPr>
            <a:r>
              <a:rPr lang="en-US" sz="3999">
                <a:solidFill>
                  <a:srgbClr val="D2C5B1"/>
                </a:solidFill>
                <a:latin typeface="Titillium Web"/>
                <a:ea typeface="Titillium Web"/>
                <a:cs typeface="Titillium Web"/>
                <a:sym typeface="Titillium Web"/>
              </a:rPr>
              <a:t>Sohila Essam</a:t>
            </a:r>
          </a:p>
          <a:p>
            <a:pPr algn="ctr" marL="0" indent="0" lvl="0">
              <a:lnSpc>
                <a:spcPts val="4399"/>
              </a:lnSpc>
              <a:spcBef>
                <a:spcPct val="0"/>
              </a:spcBef>
            </a:pPr>
            <a:r>
              <a:rPr lang="en-US" sz="3999">
                <a:solidFill>
                  <a:srgbClr val="D2C5B1"/>
                </a:solidFill>
                <a:latin typeface="Titillium Web"/>
                <a:ea typeface="Titillium Web"/>
                <a:cs typeface="Titillium Web"/>
                <a:sym typeface="Titillium Web"/>
              </a:rPr>
              <a:t>Sama Tarek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DAGUNKdCkRw</dc:identifier>
  <dcterms:modified xsi:type="dcterms:W3CDTF">2011-08-01T06:04:30Z</dcterms:modified>
  <cp:revision>1</cp:revision>
  <dc:title>E-commerce</dc:title>
</cp:coreProperties>
</file>